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2"/>
  </p:notesMasterIdLst>
  <p:sldIdLst>
    <p:sldId id="256" r:id="rId2"/>
    <p:sldId id="257" r:id="rId3"/>
    <p:sldId id="258" r:id="rId4"/>
    <p:sldId id="263" r:id="rId5"/>
    <p:sldId id="259" r:id="rId6"/>
    <p:sldId id="260" r:id="rId7"/>
    <p:sldId id="264" r:id="rId8"/>
    <p:sldId id="261"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79617"/>
  </p:normalViewPr>
  <p:slideViewPr>
    <p:cSldViewPr snapToGrid="0" snapToObjects="1">
      <p:cViewPr varScale="1">
        <p:scale>
          <a:sx n="113" d="100"/>
          <a:sy n="113" d="100"/>
        </p:scale>
        <p:origin x="176"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tree/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err="1"/>
              <a:t>GraduatIng</a:t>
            </a:r>
            <a:r>
              <a:rPr lang="en-US" dirty="0"/>
              <a:t>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b="1"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a:t>
            </a:r>
            <a:r>
              <a:rPr lang="en-US" dirty="0"/>
              <a:t> vs React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2"/>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p:txBody>
          <a:bodyPr/>
          <a:lstStyle/>
          <a:p>
            <a:r>
              <a:rPr lang="en-US" dirty="0"/>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p:txBody>
          <a:bodyPr/>
          <a:lstStyle/>
          <a:p>
            <a:r>
              <a:rPr lang="en-US" dirty="0"/>
              <a:t>Trello</a:t>
            </a:r>
          </a:p>
          <a:p>
            <a:pPr lvl="1"/>
            <a:r>
              <a:rPr lang="en-GB" dirty="0">
                <a:hlinkClick r:id="rId2"/>
              </a:rPr>
              <a:t>https://trello.com/</a:t>
            </a:r>
            <a:endParaRPr lang="en-GB" dirty="0"/>
          </a:p>
          <a:p>
            <a:pPr lvl="1"/>
            <a:endParaRPr lang="en-GB" dirty="0"/>
          </a:p>
          <a:p>
            <a:r>
              <a:rPr lang="en-GB" dirty="0"/>
              <a:t>Jira</a:t>
            </a:r>
          </a:p>
          <a:p>
            <a:pPr lvl="1"/>
            <a:r>
              <a:rPr lang="en-GB" dirty="0">
                <a:hlinkClick r:id="rId3"/>
              </a:rPr>
              <a:t>https://www.atlassian.com/software/jira</a:t>
            </a:r>
            <a:endParaRPr lang="en-GB" dirty="0"/>
          </a:p>
          <a:p>
            <a:pPr marL="457200" lvl="1" indent="0">
              <a:buNone/>
            </a:pPr>
            <a:endParaRPr lang="en-GB" dirty="0"/>
          </a:p>
          <a:p>
            <a:r>
              <a:rPr lang="en-GB" dirty="0" err="1"/>
              <a:t>Github</a:t>
            </a:r>
            <a:endParaRPr lang="en-US" dirty="0"/>
          </a:p>
          <a:p>
            <a:pPr lvl="1"/>
            <a:r>
              <a:rPr lang="en-GB" dirty="0">
                <a:hlinkClick r:id="rId4"/>
              </a:rPr>
              <a:t>https://github.com/Jgiron455/webapp-workshop/tree/development</a:t>
            </a:r>
            <a:endParaRPr lang="en-GB" dirty="0"/>
          </a:p>
          <a:p>
            <a:pPr lvl="1"/>
            <a:endParaRPr lang="en-GB" dirty="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326</TotalTime>
  <Words>375</Words>
  <Application>Microsoft Macintosh PowerPoint</Application>
  <PresentationFormat>Widescreen</PresentationFormat>
  <Paragraphs>82</Paragraphs>
  <Slides>10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17</cp:revision>
  <dcterms:created xsi:type="dcterms:W3CDTF">2019-09-09T19:41:44Z</dcterms:created>
  <dcterms:modified xsi:type="dcterms:W3CDTF">2019-09-10T10:40:34Z</dcterms:modified>
</cp:coreProperties>
</file>